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gif" ContentType="image/gif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0" r:id="rId3"/>
    <p:sldMasterId id="2147483662" r:id="rId4"/>
    <p:sldMasterId id="2147483676" r:id="rId5"/>
    <p:sldMasterId id="2147483681" r:id="rId6"/>
  </p:sldMasterIdLst>
  <p:notesMasterIdLst>
    <p:notesMasterId r:id="rId15"/>
  </p:notesMasterIdLst>
  <p:sldIdLst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78" r:id="rId16"/>
    <p:sldId id="266" r:id="rId17"/>
    <p:sldId id="267" r:id="rId18"/>
    <p:sldId id="268" r:id="rId19"/>
    <p:sldId id="269" r:id="rId20"/>
    <p:sldId id="270" r:id="rId21"/>
    <p:sldId id="279" r:id="rId22"/>
    <p:sldId id="272" r:id="rId23"/>
    <p:sldId id="273" r:id="rId24"/>
    <p:sldId id="274" r:id="rId25"/>
    <p:sldId id="275" r:id="rId26"/>
    <p:sldId id="276" r:id="rId27"/>
    <p:sldId id="277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1" autoAdjust="0"/>
    <p:restoredTop sz="94660"/>
  </p:normalViewPr>
  <p:slideViewPr>
    <p:cSldViewPr snapToGrid="0">
      <p:cViewPr varScale="1">
        <p:scale>
          <a:sx n="53" d="100"/>
          <a:sy n="53" d="100"/>
        </p:scale>
        <p:origin x="18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3.xml"/><Relationship Id="rId8" Type="http://schemas.openxmlformats.org/officeDocument/2006/relationships/slide" Target="slides/slide2.xml"/><Relationship Id="rId7" Type="http://schemas.openxmlformats.org/officeDocument/2006/relationships/slide" Target="slides/slide1.xml"/><Relationship Id="rId6" Type="http://schemas.openxmlformats.org/officeDocument/2006/relationships/slideMaster" Target="slideMasters/slideMaster5.xml"/><Relationship Id="rId5" Type="http://schemas.openxmlformats.org/officeDocument/2006/relationships/slideMaster" Target="slideMasters/slideMaster4.xml"/><Relationship Id="rId4" Type="http://schemas.openxmlformats.org/officeDocument/2006/relationships/slideMaster" Target="slideMasters/slideMaster3.xml"/><Relationship Id="rId31" Type="http://schemas.openxmlformats.org/officeDocument/2006/relationships/tableStyles" Target="tableStyles.xml"/><Relationship Id="rId30" Type="http://schemas.openxmlformats.org/officeDocument/2006/relationships/viewProps" Target="viewProps.xml"/><Relationship Id="rId3" Type="http://schemas.openxmlformats.org/officeDocument/2006/relationships/slideMaster" Target="slideMasters/slideMaster2.xml"/><Relationship Id="rId29" Type="http://schemas.openxmlformats.org/officeDocument/2006/relationships/presProps" Target="presProps.xml"/><Relationship Id="rId28" Type="http://schemas.openxmlformats.org/officeDocument/2006/relationships/slide" Target="slides/slide21.xml"/><Relationship Id="rId27" Type="http://schemas.openxmlformats.org/officeDocument/2006/relationships/slide" Target="slides/slide20.xml"/><Relationship Id="rId26" Type="http://schemas.openxmlformats.org/officeDocument/2006/relationships/slide" Target="slides/slide19.xml"/><Relationship Id="rId25" Type="http://schemas.openxmlformats.org/officeDocument/2006/relationships/slide" Target="slides/slide18.xml"/><Relationship Id="rId24" Type="http://schemas.openxmlformats.org/officeDocument/2006/relationships/slide" Target="slides/slide17.xml"/><Relationship Id="rId23" Type="http://schemas.openxmlformats.org/officeDocument/2006/relationships/slide" Target="slides/slide16.xml"/><Relationship Id="rId22" Type="http://schemas.openxmlformats.org/officeDocument/2006/relationships/slide" Target="slides/slide15.xml"/><Relationship Id="rId21" Type="http://schemas.openxmlformats.org/officeDocument/2006/relationships/slide" Target="slides/slide14.xml"/><Relationship Id="rId20" Type="http://schemas.openxmlformats.org/officeDocument/2006/relationships/slide" Target="slides/slide13.xml"/><Relationship Id="rId2" Type="http://schemas.openxmlformats.org/officeDocument/2006/relationships/theme" Target="theme/theme1.xml"/><Relationship Id="rId19" Type="http://schemas.openxmlformats.org/officeDocument/2006/relationships/slide" Target="slides/slide12.xml"/><Relationship Id="rId18" Type="http://schemas.openxmlformats.org/officeDocument/2006/relationships/slide" Target="slides/slide11.xml"/><Relationship Id="rId17" Type="http://schemas.openxmlformats.org/officeDocument/2006/relationships/slide" Target="slides/slide10.xml"/><Relationship Id="rId16" Type="http://schemas.openxmlformats.org/officeDocument/2006/relationships/slide" Target="slides/slide9.xml"/><Relationship Id="rId15" Type="http://schemas.openxmlformats.org/officeDocument/2006/relationships/notesMaster" Target="notesMasters/notesMaster1.xml"/><Relationship Id="rId14" Type="http://schemas.openxmlformats.org/officeDocument/2006/relationships/slide" Target="slides/slide8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giảng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: </a:t>
            </a:r>
            <a:r>
              <a:rPr lang="en-US" dirty="0" err="1"/>
              <a:t>Phạm</a:t>
            </a:r>
            <a:r>
              <a:rPr lang="en-US" dirty="0"/>
              <a:t> </a:t>
            </a:r>
            <a:r>
              <a:rPr lang="en-US" dirty="0" err="1"/>
              <a:t>Duyên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02AEFD-FEDB-4542-BE9E-D4DED9AFC90C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giảng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: </a:t>
            </a:r>
            <a:r>
              <a:rPr lang="en-US" dirty="0" err="1"/>
              <a:t>Phạm</a:t>
            </a:r>
            <a:r>
              <a:rPr lang="en-US" dirty="0"/>
              <a:t> </a:t>
            </a:r>
            <a:r>
              <a:rPr lang="en-US" dirty="0" err="1"/>
              <a:t>Duyên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02AEFD-FEDB-4542-BE9E-D4DED9AFC90C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Click="0" advTm="0"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0E191392-46B3-4988-B725-C457EAD2BD85}" type="datetimeFigureOut">
              <a:rPr lang="en-US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15DE37A7-131E-4749-AAF7-688385F4FE99}" type="slidenum">
              <a:rPr lang="en-US"/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B4E1BB7-1AEA-4241-A1A4-B3E9CE44291D}" type="datetimeFigureOut">
              <a:rPr lang="en-US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F9FDBEA-6FCD-439E-9496-7EE16FD10296}" type="slidenum">
              <a:rPr lang="en-US"/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0.xml"/><Relationship Id="rId8" Type="http://schemas.openxmlformats.org/officeDocument/2006/relationships/slideLayout" Target="../slideLayouts/slideLayout9.xml"/><Relationship Id="rId7" Type="http://schemas.openxmlformats.org/officeDocument/2006/relationships/slideLayout" Target="../slideLayouts/slideLayout8.xml"/><Relationship Id="rId6" Type="http://schemas.openxmlformats.org/officeDocument/2006/relationships/slideLayout" Target="../slideLayouts/slideLayout7.xml"/><Relationship Id="rId5" Type="http://schemas.openxmlformats.org/officeDocument/2006/relationships/slideLayout" Target="../slideLayouts/slideLayout6.xml"/><Relationship Id="rId4" Type="http://schemas.openxmlformats.org/officeDocument/2006/relationships/slideLayout" Target="../slideLayouts/slideLayout5.xml"/><Relationship Id="rId3" Type="http://schemas.openxmlformats.org/officeDocument/2006/relationships/slideLayout" Target="../slideLayouts/slideLayout4.xml"/><Relationship Id="rId2" Type="http://schemas.openxmlformats.org/officeDocument/2006/relationships/slideLayout" Target="../slideLayouts/slideLayout3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1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0.xml"/><Relationship Id="rId7" Type="http://schemas.openxmlformats.org/officeDocument/2006/relationships/slideLayout" Target="../slideLayouts/slideLayout19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5" Type="http://schemas.openxmlformats.org/officeDocument/2006/relationships/theme" Target="../theme/theme3.xml"/><Relationship Id="rId14" Type="http://schemas.openxmlformats.org/officeDocument/2006/relationships/image" Target="../media/image1.jpeg"/><Relationship Id="rId13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" Type="http://schemas.openxmlformats.org/officeDocument/2006/relationships/slideLayout" Target="../slideLayouts/slideLayout13.xml"/></Relationships>
</file>

<file path=ppt/slideMasters/_rels/slideMaster4.xml.rels><?xml version="1.0" encoding="UTF-8" standalone="yes"?>
<Relationships xmlns="http://schemas.openxmlformats.org/package/2006/relationships"><Relationship Id="rId6" Type="http://schemas.openxmlformats.org/officeDocument/2006/relationships/theme" Target="../theme/theme4.xml"/><Relationship Id="rId5" Type="http://schemas.openxmlformats.org/officeDocument/2006/relationships/image" Target="../media/image2.jpeg"/><Relationship Id="rId4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/Relationships>
</file>

<file path=ppt/slideMasters/_rels/slideMaster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8.xml"/><Relationship Id="rId8" Type="http://schemas.openxmlformats.org/officeDocument/2006/relationships/slideLayout" Target="../slideLayouts/slideLayout37.xml"/><Relationship Id="rId7" Type="http://schemas.openxmlformats.org/officeDocument/2006/relationships/slideLayout" Target="../slideLayouts/slideLayout36.xml"/><Relationship Id="rId6" Type="http://schemas.openxmlformats.org/officeDocument/2006/relationships/slideLayout" Target="../slideLayouts/slideLayout35.xml"/><Relationship Id="rId5" Type="http://schemas.openxmlformats.org/officeDocument/2006/relationships/slideLayout" Target="../slideLayouts/slideLayout34.xml"/><Relationship Id="rId4" Type="http://schemas.openxmlformats.org/officeDocument/2006/relationships/slideLayout" Target="../slideLayouts/slideLayout33.xml"/><Relationship Id="rId3" Type="http://schemas.openxmlformats.org/officeDocument/2006/relationships/slideLayout" Target="../slideLayouts/slideLayout32.xml"/><Relationship Id="rId2" Type="http://schemas.openxmlformats.org/officeDocument/2006/relationships/slideLayout" Target="../slideLayouts/slideLayout31.xml"/><Relationship Id="rId14" Type="http://schemas.openxmlformats.org/officeDocument/2006/relationships/theme" Target="../theme/theme5.xml"/><Relationship Id="rId13" Type="http://schemas.openxmlformats.org/officeDocument/2006/relationships/image" Target="../media/image4.png"/><Relationship Id="rId12" Type="http://schemas.openxmlformats.org/officeDocument/2006/relationships/image" Target="../media/image3.png"/><Relationship Id="rId11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C9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ransition spd="slow" advClick="0" advTm="0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C91A89-E8CE-409F-B6FB-2FE31E2C8F78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38358B-5F39-41D6-BF65-BC7EA37EC5FC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</p:sldLayoutIdLst>
  <p:transition spd="slow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audio" Target="../media/audio1.wav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4.xml"/><Relationship Id="rId3" Type="http://schemas.openxmlformats.org/officeDocument/2006/relationships/image" Target="../media/image18.png"/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image" Target="../media/image18.png"/><Relationship Id="rId1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4.xml"/><Relationship Id="rId3" Type="http://schemas.openxmlformats.org/officeDocument/2006/relationships/image" Target="../media/image18.png"/><Relationship Id="rId2" Type="http://schemas.openxmlformats.org/officeDocument/2006/relationships/image" Target="../media/image26.png"/><Relationship Id="rId1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4.xml"/><Relationship Id="rId3" Type="http://schemas.openxmlformats.org/officeDocument/2006/relationships/image" Target="../media/image18.png"/><Relationship Id="rId2" Type="http://schemas.openxmlformats.org/officeDocument/2006/relationships/image" Target="../media/image28.png"/><Relationship Id="rId1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image" Target="../media/image29.png"/><Relationship Id="rId1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31.xml"/><Relationship Id="rId4" Type="http://schemas.openxmlformats.org/officeDocument/2006/relationships/image" Target="../media/image18.png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image" Target="../media/image19.jpe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4.xml"/><Relationship Id="rId3" Type="http://schemas.openxmlformats.org/officeDocument/2006/relationships/image" Target="../media/image18.png"/><Relationship Id="rId2" Type="http://schemas.openxmlformats.org/officeDocument/2006/relationships/image" Target="../media/image31.png"/><Relationship Id="rId1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4.xml"/><Relationship Id="rId3" Type="http://schemas.openxmlformats.org/officeDocument/2006/relationships/image" Target="../media/image18.png"/><Relationship Id="rId2" Type="http://schemas.openxmlformats.org/officeDocument/2006/relationships/image" Target="../media/image32.png"/><Relationship Id="rId1" Type="http://schemas.openxmlformats.org/officeDocument/2006/relationships/image" Target="../media/image2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image" Target="../media/image18.png"/><Relationship Id="rId1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image" Target="../media/image18.png"/><Relationship Id="rId1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microsoft.com/office/2007/relationships/media" Target="../media/media1.mp3"/><Relationship Id="rId4" Type="http://schemas.openxmlformats.org/officeDocument/2006/relationships/audio" Target="../media/media1.mp3"/><Relationship Id="rId3" Type="http://schemas.openxmlformats.org/officeDocument/2006/relationships/image" Target="../media/image9.GIF"/><Relationship Id="rId2" Type="http://schemas.openxmlformats.org/officeDocument/2006/relationships/image" Target="../media/image8.GIF"/><Relationship Id="rId1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image" Target="../media/image18.png"/><Relationship Id="rId1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audio" Target="../media/audio1.wav"/><Relationship Id="rId1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7" Type="http://schemas.openxmlformats.org/officeDocument/2006/relationships/audio" Target="../media/audio2.wav"/><Relationship Id="rId6" Type="http://schemas.openxmlformats.org/officeDocument/2006/relationships/image" Target="../media/image10.png"/><Relationship Id="rId5" Type="http://schemas.microsoft.com/office/2007/relationships/media" Target="../media/media1.mp3"/><Relationship Id="rId4" Type="http://schemas.openxmlformats.org/officeDocument/2006/relationships/audio" Target="../media/media1.mp3"/><Relationship Id="rId3" Type="http://schemas.openxmlformats.org/officeDocument/2006/relationships/image" Target="../media/image9.GIF"/><Relationship Id="rId2" Type="http://schemas.openxmlformats.org/officeDocument/2006/relationships/image" Target="../media/image11.GIF"/><Relationship Id="rId1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8.xml"/><Relationship Id="rId8" Type="http://schemas.openxmlformats.org/officeDocument/2006/relationships/audio" Target="../media/audio4.wav"/><Relationship Id="rId7" Type="http://schemas.openxmlformats.org/officeDocument/2006/relationships/audio" Target="../media/audio3.wav"/><Relationship Id="rId6" Type="http://schemas.openxmlformats.org/officeDocument/2006/relationships/image" Target="../media/image10.png"/><Relationship Id="rId5" Type="http://schemas.microsoft.com/office/2007/relationships/media" Target="../media/media2.mp3"/><Relationship Id="rId4" Type="http://schemas.openxmlformats.org/officeDocument/2006/relationships/audio" Target="../media/media2.mp3"/><Relationship Id="rId3" Type="http://schemas.openxmlformats.org/officeDocument/2006/relationships/image" Target="../media/image9.GIF"/><Relationship Id="rId2" Type="http://schemas.openxmlformats.org/officeDocument/2006/relationships/image" Target="../media/image8.GIF"/><Relationship Id="rId1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8.xml"/><Relationship Id="rId8" Type="http://schemas.openxmlformats.org/officeDocument/2006/relationships/audio" Target="../media/audio4.wav"/><Relationship Id="rId7" Type="http://schemas.openxmlformats.org/officeDocument/2006/relationships/audio" Target="../media/audio3.wav"/><Relationship Id="rId6" Type="http://schemas.openxmlformats.org/officeDocument/2006/relationships/image" Target="../media/image10.png"/><Relationship Id="rId5" Type="http://schemas.microsoft.com/office/2007/relationships/media" Target="../media/media2.mp3"/><Relationship Id="rId4" Type="http://schemas.openxmlformats.org/officeDocument/2006/relationships/audio" Target="../media/media2.mp3"/><Relationship Id="rId3" Type="http://schemas.openxmlformats.org/officeDocument/2006/relationships/image" Target="../media/image9.GIF"/><Relationship Id="rId2" Type="http://schemas.openxmlformats.org/officeDocument/2006/relationships/image" Target="../media/image8.GIF"/><Relationship Id="rId1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audio" Target="../media/audio4.wav"/><Relationship Id="rId8" Type="http://schemas.openxmlformats.org/officeDocument/2006/relationships/audio" Target="../media/audio3.wav"/><Relationship Id="rId7" Type="http://schemas.openxmlformats.org/officeDocument/2006/relationships/image" Target="../media/image12.png"/><Relationship Id="rId6" Type="http://schemas.openxmlformats.org/officeDocument/2006/relationships/image" Target="../media/image10.png"/><Relationship Id="rId5" Type="http://schemas.microsoft.com/office/2007/relationships/media" Target="../media/media2.mp3"/><Relationship Id="rId4" Type="http://schemas.openxmlformats.org/officeDocument/2006/relationships/audio" Target="../media/media2.mp3"/><Relationship Id="rId3" Type="http://schemas.openxmlformats.org/officeDocument/2006/relationships/image" Target="../media/image9.GIF"/><Relationship Id="rId2" Type="http://schemas.openxmlformats.org/officeDocument/2006/relationships/image" Target="../media/image8.GIF"/><Relationship Id="rId10" Type="http://schemas.openxmlformats.org/officeDocument/2006/relationships/slideLayout" Target="../slideLayouts/slideLayout8.xml"/><Relationship Id="rId1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audio" Target="../media/audio4.wav"/><Relationship Id="rId8" Type="http://schemas.openxmlformats.org/officeDocument/2006/relationships/audio" Target="../media/audio3.wav"/><Relationship Id="rId7" Type="http://schemas.openxmlformats.org/officeDocument/2006/relationships/image" Target="../media/image13.png"/><Relationship Id="rId6" Type="http://schemas.openxmlformats.org/officeDocument/2006/relationships/image" Target="../media/image10.png"/><Relationship Id="rId5" Type="http://schemas.microsoft.com/office/2007/relationships/media" Target="../media/media2.mp3"/><Relationship Id="rId4" Type="http://schemas.openxmlformats.org/officeDocument/2006/relationships/audio" Target="../media/media2.mp3"/><Relationship Id="rId3" Type="http://schemas.openxmlformats.org/officeDocument/2006/relationships/image" Target="../media/image9.GIF"/><Relationship Id="rId2" Type="http://schemas.openxmlformats.org/officeDocument/2006/relationships/image" Target="../media/image8.GIF"/><Relationship Id="rId10" Type="http://schemas.openxmlformats.org/officeDocument/2006/relationships/slideLayout" Target="../slideLayouts/slideLayout8.xml"/><Relationship Id="rId1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.xml"/><Relationship Id="rId6" Type="http://schemas.openxmlformats.org/officeDocument/2006/relationships/slideLayout" Target="../slideLayouts/slideLayout20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31.xml"/><Relationship Id="rId4" Type="http://schemas.openxmlformats.org/officeDocument/2006/relationships/image" Target="../media/image18.png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44" b="10434"/>
          <a:stretch>
            <a:fillRect/>
          </a:stretch>
        </p:blipFill>
        <p:spPr bwMode="auto">
          <a:xfrm>
            <a:off x="0" y="0"/>
            <a:ext cx="121999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313" b="20813"/>
          <a:stretch>
            <a:fillRect/>
          </a:stretch>
        </p:blipFill>
        <p:spPr bwMode="auto">
          <a:xfrm>
            <a:off x="-7938" y="-136525"/>
            <a:ext cx="12207876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本框 1"/>
          <p:cNvSpPr txBox="1">
            <a:spLocks noChangeArrowheads="1"/>
          </p:cNvSpPr>
          <p:nvPr/>
        </p:nvSpPr>
        <p:spPr bwMode="auto">
          <a:xfrm>
            <a:off x="527050" y="4214813"/>
            <a:ext cx="10602913" cy="1198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457200" marR="0" lvl="1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7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字魂17号-萌趣果冻体"/>
                <a:cs typeface="+mj-lt"/>
              </a:rPr>
              <a:t>Xin chào tất cả các con!</a:t>
            </a:r>
            <a:endParaRPr kumimoji="0" lang="zh-CN" altLang="en-US" sz="7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字魂17号-萌趣果冻体"/>
              <a:cs typeface="+mj-lt"/>
            </a:endParaRPr>
          </a:p>
        </p:txBody>
      </p:sp>
      <p:sp>
        <p:nvSpPr>
          <p:cNvPr id="4" name="Text Box 3"/>
          <p:cNvSpPr txBox="1"/>
          <p:nvPr/>
        </p:nvSpPr>
        <p:spPr>
          <a:xfrm>
            <a:off x="8331835" y="0"/>
            <a:ext cx="36969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Bản quyền thuộc về: FB Hương Thảo</a:t>
            </a:r>
            <a:endParaRPr lang="en-US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</p:cSld>
  <p:clrMapOvr>
    <a:masterClrMapping/>
  </p:clrMapOvr>
  <p:transition spd="slow">
    <p:random/>
    <p:sndAc>
      <p:stSnd>
        <p:snd r:embed="rId3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0" y="0"/>
            <a:ext cx="2324100" cy="105918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3595" y="1257300"/>
            <a:ext cx="8573135" cy="5238115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10051415" y="3245485"/>
            <a:ext cx="615315" cy="41592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2800"/>
              <a:t>14</a:t>
            </a:r>
            <a:endParaRPr lang="en-US" sz="2800"/>
          </a:p>
        </p:txBody>
      </p:sp>
      <p:sp>
        <p:nvSpPr>
          <p:cNvPr id="5" name="Rounded Rectangle 4"/>
          <p:cNvSpPr/>
          <p:nvPr/>
        </p:nvSpPr>
        <p:spPr>
          <a:xfrm>
            <a:off x="9990455" y="4391660"/>
            <a:ext cx="615315" cy="41592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2800"/>
              <a:t>12</a:t>
            </a:r>
            <a:endParaRPr lang="en-US" sz="2800"/>
          </a:p>
        </p:txBody>
      </p:sp>
      <p:sp>
        <p:nvSpPr>
          <p:cNvPr id="6" name="Rounded Rectangle 5"/>
          <p:cNvSpPr/>
          <p:nvPr/>
        </p:nvSpPr>
        <p:spPr>
          <a:xfrm>
            <a:off x="10051415" y="5558155"/>
            <a:ext cx="615315" cy="41592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2800"/>
              <a:t>12</a:t>
            </a:r>
            <a:endParaRPr lang="en-US" sz="2800"/>
          </a:p>
        </p:txBody>
      </p:sp>
      <p:pic>
        <p:nvPicPr>
          <p:cNvPr id="21" name="Content Placeholder 20" descr="logo"/>
          <p:cNvPicPr>
            <a:picLocks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bldLvl="0" animBg="1"/>
      <p:bldP spid="5" grpId="1" animBg="1"/>
      <p:bldP spid="6" grpId="0" bldLvl="0" animBg="1"/>
      <p:bldP spid="6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7" name="Content Placeholder 6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673735" y="861695"/>
            <a:ext cx="10908665" cy="5109845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1885950" y="2008505"/>
            <a:ext cx="455930" cy="39560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en-US"/>
              <a:t>12</a:t>
            </a:r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4492625" y="3124835"/>
            <a:ext cx="455930" cy="39560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en-US"/>
              <a:t>12</a:t>
            </a:r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>
            <a:off x="7078980" y="4189730"/>
            <a:ext cx="455930" cy="39560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en-US"/>
              <a:t>12</a:t>
            </a:r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9705975" y="5245100"/>
            <a:ext cx="455930" cy="39560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en-US"/>
              <a:t>12</a:t>
            </a:r>
            <a:endParaRPr lang="en-US"/>
          </a:p>
        </p:txBody>
      </p:sp>
      <p:pic>
        <p:nvPicPr>
          <p:cNvPr id="21" name="Content Placeholder 20" descr="logo"/>
          <p:cNvPicPr>
            <a:picLocks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bldLvl="0" animBg="1"/>
      <p:bldP spid="12" grpId="1" animBg="1"/>
      <p:bldP spid="13" grpId="0" bldLvl="0" animBg="1"/>
      <p:bldP spid="13" grpId="1" animBg="1"/>
      <p:bldP spid="14" grpId="0" bldLvl="0" animBg="1"/>
      <p:bldP spid="14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Content Placeholder 4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66370" y="142875"/>
            <a:ext cx="2263140" cy="96774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7880" y="1313815"/>
            <a:ext cx="8229600" cy="1501775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4370070" y="3275965"/>
            <a:ext cx="4485005" cy="283019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en-US" sz="2800"/>
              <a:t>9 + 5 = 14</a:t>
            </a:r>
            <a:endParaRPr lang="en-US" sz="2800"/>
          </a:p>
          <a:p>
            <a:pPr algn="ctr"/>
            <a:r>
              <a:rPr lang="en-US" sz="2800"/>
              <a:t>8 + 3 = 11</a:t>
            </a:r>
            <a:endParaRPr lang="en-US" sz="2800"/>
          </a:p>
          <a:p>
            <a:pPr algn="ctr"/>
            <a:r>
              <a:rPr lang="en-US" sz="2800"/>
              <a:t>7 + 7 = 14</a:t>
            </a:r>
            <a:endParaRPr lang="en-US" sz="2800"/>
          </a:p>
          <a:p>
            <a:pPr algn="ctr"/>
            <a:r>
              <a:rPr lang="en-US" sz="2800"/>
              <a:t>6 + 6 = 12</a:t>
            </a:r>
            <a:endParaRPr lang="en-US" sz="2800"/>
          </a:p>
          <a:p>
            <a:pPr algn="ctr"/>
            <a:r>
              <a:rPr lang="en-US" sz="2800"/>
              <a:t>7 + 6 = 13</a:t>
            </a:r>
            <a:endParaRPr lang="en-US" sz="2800"/>
          </a:p>
          <a:p>
            <a:pPr algn="ctr"/>
            <a:r>
              <a:rPr lang="en-US" sz="2800"/>
              <a:t> 9 + 4 = 13</a:t>
            </a:r>
            <a:endParaRPr lang="en-US" sz="2800"/>
          </a:p>
        </p:txBody>
      </p:sp>
      <p:pic>
        <p:nvPicPr>
          <p:cNvPr id="21" name="Content Placeholder 20" descr="logo"/>
          <p:cNvPicPr>
            <a:picLocks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7" name="Content Placeholder 6"/>
          <p:cNvPicPr>
            <a:picLocks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51380" y="931545"/>
            <a:ext cx="8983980" cy="4831715"/>
          </a:xfrm>
          <a:prstGeom prst="rect">
            <a:avLst/>
          </a:prstGeom>
        </p:spPr>
      </p:pic>
      <p:cxnSp>
        <p:nvCxnSpPr>
          <p:cNvPr id="13" name="Straight Arrow Connector 12"/>
          <p:cNvCxnSpPr/>
          <p:nvPr/>
        </p:nvCxnSpPr>
        <p:spPr>
          <a:xfrm>
            <a:off x="6105525" y="3499485"/>
            <a:ext cx="2484755" cy="93281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5010150" y="3509645"/>
            <a:ext cx="2353310" cy="118681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21" name="Content Placeholder 20" descr="logo"/>
          <p:cNvPicPr>
            <a:picLocks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12" name="Content Placeholder 11"/>
          <p:cNvPicPr>
            <a:picLocks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19785" y="989330"/>
            <a:ext cx="11017250" cy="4879340"/>
          </a:xfrm>
          <a:prstGeom prst="rect">
            <a:avLst/>
          </a:prstGeom>
        </p:spPr>
      </p:pic>
      <p:sp>
        <p:nvSpPr>
          <p:cNvPr id="13" name="Oval 12"/>
          <p:cNvSpPr/>
          <p:nvPr/>
        </p:nvSpPr>
        <p:spPr>
          <a:xfrm>
            <a:off x="6328410" y="2434590"/>
            <a:ext cx="821690" cy="822960"/>
          </a:xfrm>
          <a:prstGeom prst="ellipse">
            <a:avLst/>
          </a:prstGeom>
          <a:noFill/>
          <a:ln w="38100"/>
          <a:extLst>
            <a:ext uri="{909E8E84-426E-40DD-AFC4-6F175D3DCCD1}">
              <a14:hiddenFill xmlns:a14="http://schemas.microsoft.com/office/drawing/2010/main">
                <a:solidFill>
                  <a:schemeClr val="dk1"/>
                </a:solidFill>
              </a14:hiddenFill>
            </a:ext>
          </a:ex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7839710" y="2110105"/>
            <a:ext cx="821690" cy="822960"/>
          </a:xfrm>
          <a:prstGeom prst="ellipse">
            <a:avLst/>
          </a:prstGeom>
          <a:noFill/>
          <a:ln w="38100"/>
          <a:extLst>
            <a:ext uri="{909E8E84-426E-40DD-AFC4-6F175D3DCCD1}">
              <a14:hiddenFill xmlns:a14="http://schemas.microsoft.com/office/drawing/2010/main">
                <a:solidFill>
                  <a:schemeClr val="dk1"/>
                </a:solidFill>
              </a14:hiddenFill>
            </a:ext>
          </a:ex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9554210" y="2434590"/>
            <a:ext cx="821690" cy="822960"/>
          </a:xfrm>
          <a:prstGeom prst="ellipse">
            <a:avLst/>
          </a:prstGeom>
          <a:noFill/>
          <a:ln w="38100"/>
          <a:extLst>
            <a:ext uri="{909E8E84-426E-40DD-AFC4-6F175D3DCCD1}">
              <a14:hiddenFill xmlns:a14="http://schemas.microsoft.com/office/drawing/2010/main">
                <a:solidFill>
                  <a:schemeClr val="dk1"/>
                </a:solidFill>
              </a14:hiddenFill>
            </a:ext>
          </a:ex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18" name="Rounded Rectangle 17"/>
          <p:cNvSpPr/>
          <p:nvPr/>
        </p:nvSpPr>
        <p:spPr>
          <a:xfrm>
            <a:off x="252730" y="5527675"/>
            <a:ext cx="7486015" cy="109601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2400"/>
              <a:t>b. Đèn lồng ghi phép tính có kết quả lớn nhất: 8 + 7 = 15</a:t>
            </a:r>
            <a:endParaRPr lang="en-US" sz="2400"/>
          </a:p>
          <a:p>
            <a:pPr algn="ctr"/>
            <a:r>
              <a:rPr lang="en-US" sz="2400"/>
              <a:t>Đèn lồng ghi phép tính có kết quả bé nhất: 6 + 5 = 11</a:t>
            </a:r>
            <a:endParaRPr lang="en-US" sz="24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bldLvl="0" animBg="1"/>
      <p:bldP spid="14" grpId="1" animBg="1"/>
      <p:bldP spid="17" grpId="0" bldLvl="0" animBg="1"/>
      <p:bldP spid="17" grpId="1" animBg="1"/>
      <p:bldP spid="18" grpId="0" animBg="1"/>
      <p:bldP spid="18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275390" y="2197892"/>
            <a:ext cx="5332043" cy="147701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algn="ctr"/>
            <a:r>
              <a:rPr lang="en-US" sz="9600" b="1" kern="1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Times New Roman" panose="02020603050405020304"/>
              </a:rPr>
              <a:t>Tiết 2</a:t>
            </a:r>
            <a:endParaRPr lang="en-US" sz="9600" b="1" kern="1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cs typeface="Times New Roman" panose="02020603050405020304"/>
            </a:endParaRPr>
          </a:p>
        </p:txBody>
      </p:sp>
      <p:pic>
        <p:nvPicPr>
          <p:cNvPr id="18" name="Picture 2" descr="Kết nối tri thức với cuộc số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/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5" name="18"/>
          <p:cNvPicPr>
            <a:picLocks noChangeAspect="1"/>
          </p:cNvPicPr>
          <p:nvPr/>
        </p:nvPicPr>
        <p:blipFill rotWithShape="1">
          <a:blip r:embed="rId3" cstate="screen"/>
          <a:srcRect/>
          <a:stretch>
            <a:fillRect/>
          </a:stretch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  <p:pic>
        <p:nvPicPr>
          <p:cNvPr id="2" name="Content Placeholder 1" descr="logo"/>
          <p:cNvPicPr>
            <a:picLocks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-29845" y="4881880"/>
            <a:ext cx="1564640" cy="15982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Content Placeholder 1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03505" y="78105"/>
            <a:ext cx="2354580" cy="105918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5300" y="1592580"/>
            <a:ext cx="9443085" cy="2709545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6713855" y="3529965"/>
            <a:ext cx="699770" cy="47625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3200"/>
              <a:t>12</a:t>
            </a:r>
            <a:endParaRPr lang="en-US" sz="3200"/>
          </a:p>
        </p:txBody>
      </p:sp>
      <p:sp>
        <p:nvSpPr>
          <p:cNvPr id="7" name="Rounded Rectangle 6"/>
          <p:cNvSpPr/>
          <p:nvPr/>
        </p:nvSpPr>
        <p:spPr>
          <a:xfrm>
            <a:off x="7566025" y="3519805"/>
            <a:ext cx="699770" cy="47625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3200"/>
              <a:t>12</a:t>
            </a:r>
            <a:endParaRPr lang="en-US" sz="3200"/>
          </a:p>
        </p:txBody>
      </p:sp>
      <p:sp>
        <p:nvSpPr>
          <p:cNvPr id="8" name="Rounded Rectangle 7"/>
          <p:cNvSpPr/>
          <p:nvPr/>
        </p:nvSpPr>
        <p:spPr>
          <a:xfrm>
            <a:off x="8458200" y="3529965"/>
            <a:ext cx="699770" cy="47625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3200"/>
              <a:t>12</a:t>
            </a:r>
            <a:endParaRPr lang="en-US" sz="3200"/>
          </a:p>
        </p:txBody>
      </p:sp>
      <p:sp>
        <p:nvSpPr>
          <p:cNvPr id="10" name="Rounded Rectangle 9"/>
          <p:cNvSpPr/>
          <p:nvPr/>
        </p:nvSpPr>
        <p:spPr>
          <a:xfrm>
            <a:off x="10172700" y="3529965"/>
            <a:ext cx="699770" cy="47625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3200"/>
              <a:t>17</a:t>
            </a:r>
            <a:endParaRPr lang="en-US" sz="3200"/>
          </a:p>
        </p:txBody>
      </p:sp>
      <p:pic>
        <p:nvPicPr>
          <p:cNvPr id="21" name="Content Placeholder 20" descr="logo"/>
          <p:cNvPicPr>
            <a:picLocks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bldLvl="0" animBg="1"/>
      <p:bldP spid="7" grpId="1" animBg="1"/>
      <p:bldP spid="8" grpId="0" bldLvl="0" animBg="1"/>
      <p:bldP spid="8" grpId="1" animBg="1"/>
      <p:bldP spid="10" grpId="0" bldLvl="0" animBg="1"/>
      <p:bldP spid="10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7" name="Content Placeholder 6"/>
          <p:cNvPicPr>
            <a:picLocks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23290" y="1753870"/>
            <a:ext cx="10720705" cy="3019425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3285490" y="3245485"/>
            <a:ext cx="841375" cy="700405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2800"/>
              <a:t>14</a:t>
            </a:r>
            <a:endParaRPr lang="en-US" sz="2800"/>
          </a:p>
        </p:txBody>
      </p:sp>
      <p:sp>
        <p:nvSpPr>
          <p:cNvPr id="11" name="5-Point Star 10"/>
          <p:cNvSpPr/>
          <p:nvPr/>
        </p:nvSpPr>
        <p:spPr>
          <a:xfrm>
            <a:off x="4837430" y="3946525"/>
            <a:ext cx="1339215" cy="1023620"/>
          </a:xfrm>
          <a:prstGeom prst="star5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2400"/>
              <a:t>10</a:t>
            </a:r>
            <a:endParaRPr lang="en-US" sz="2400"/>
          </a:p>
        </p:txBody>
      </p:sp>
      <p:sp>
        <p:nvSpPr>
          <p:cNvPr id="12" name="Rounded Rectangle 11"/>
          <p:cNvSpPr/>
          <p:nvPr/>
        </p:nvSpPr>
        <p:spPr>
          <a:xfrm>
            <a:off x="8102600" y="3366770"/>
            <a:ext cx="720090" cy="70040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2800"/>
              <a:t>14</a:t>
            </a:r>
            <a:endParaRPr lang="en-US" sz="2800"/>
          </a:p>
        </p:txBody>
      </p:sp>
      <p:sp>
        <p:nvSpPr>
          <p:cNvPr id="13" name="Rounded Rectangle 12"/>
          <p:cNvSpPr/>
          <p:nvPr/>
        </p:nvSpPr>
        <p:spPr>
          <a:xfrm>
            <a:off x="9563100" y="4067175"/>
            <a:ext cx="538480" cy="57912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2000"/>
              <a:t>18</a:t>
            </a:r>
            <a:endParaRPr lang="en-US" sz="2000"/>
          </a:p>
        </p:txBody>
      </p:sp>
      <p:sp>
        <p:nvSpPr>
          <p:cNvPr id="14" name="5-Point Star 13"/>
          <p:cNvSpPr/>
          <p:nvPr/>
        </p:nvSpPr>
        <p:spPr>
          <a:xfrm>
            <a:off x="10639425" y="3043555"/>
            <a:ext cx="1339215" cy="1023620"/>
          </a:xfrm>
          <a:prstGeom prst="star5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2400"/>
              <a:t>10</a:t>
            </a:r>
            <a:endParaRPr lang="en-US" sz="2400"/>
          </a:p>
        </p:txBody>
      </p:sp>
      <p:pic>
        <p:nvPicPr>
          <p:cNvPr id="21" name="Content Placeholder 20" descr="logo"/>
          <p:cNvPicPr>
            <a:picLocks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 animBg="1"/>
      <p:bldP spid="11" grpId="1" animBg="1"/>
      <p:bldP spid="12" grpId="0" bldLvl="0" animBg="1"/>
      <p:bldP spid="12" grpId="1" animBg="1"/>
      <p:bldP spid="13" grpId="0" bldLvl="0" animBg="1"/>
      <p:bldP spid="13" grpId="1" animBg="1"/>
      <p:bldP spid="14" grpId="0" bldLvl="0" animBg="1"/>
      <p:bldP spid="14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7" name="Content Placeholder 6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443355" y="160020"/>
            <a:ext cx="9810750" cy="6188710"/>
          </a:xfrm>
          <a:prstGeom prst="rect">
            <a:avLst/>
          </a:prstGeom>
        </p:spPr>
      </p:pic>
      <p:cxnSp>
        <p:nvCxnSpPr>
          <p:cNvPr id="15" name="Straight Arrow Connector 14"/>
          <p:cNvCxnSpPr/>
          <p:nvPr/>
        </p:nvCxnSpPr>
        <p:spPr>
          <a:xfrm>
            <a:off x="6460490" y="2221230"/>
            <a:ext cx="2941320" cy="1582420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4076700" y="4107815"/>
            <a:ext cx="5335270" cy="1612900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pic>
        <p:nvPicPr>
          <p:cNvPr id="21" name="Content Placeholder 20" descr="logo"/>
          <p:cNvPicPr>
            <a:picLocks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7" name="Content Placeholder 6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011555" y="1747520"/>
            <a:ext cx="10086340" cy="2953385"/>
          </a:xfrm>
          <a:prstGeom prst="rect">
            <a:avLst/>
          </a:prstGeom>
        </p:spPr>
      </p:pic>
      <p:sp>
        <p:nvSpPr>
          <p:cNvPr id="16" name="Rounded Rectangle 15"/>
          <p:cNvSpPr/>
          <p:nvPr/>
        </p:nvSpPr>
        <p:spPr>
          <a:xfrm>
            <a:off x="5263515" y="2809875"/>
            <a:ext cx="517525" cy="58801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3200"/>
              <a:t>&gt;</a:t>
            </a:r>
            <a:endParaRPr lang="en-US" sz="3200"/>
          </a:p>
        </p:txBody>
      </p:sp>
      <p:sp>
        <p:nvSpPr>
          <p:cNvPr id="17" name="Rounded Rectangle 16"/>
          <p:cNvSpPr/>
          <p:nvPr/>
        </p:nvSpPr>
        <p:spPr>
          <a:xfrm>
            <a:off x="5253355" y="3783330"/>
            <a:ext cx="517525" cy="58801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3200"/>
              <a:t>=</a:t>
            </a:r>
            <a:endParaRPr lang="en-US" sz="3200"/>
          </a:p>
        </p:txBody>
      </p:sp>
      <p:sp>
        <p:nvSpPr>
          <p:cNvPr id="18" name="Rounded Rectangle 17"/>
          <p:cNvSpPr/>
          <p:nvPr/>
        </p:nvSpPr>
        <p:spPr>
          <a:xfrm>
            <a:off x="9087485" y="2809875"/>
            <a:ext cx="517525" cy="58801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3200"/>
              <a:t>=</a:t>
            </a:r>
            <a:endParaRPr lang="en-US" sz="3200"/>
          </a:p>
        </p:txBody>
      </p:sp>
      <p:sp>
        <p:nvSpPr>
          <p:cNvPr id="19" name="Rounded Rectangle 18"/>
          <p:cNvSpPr/>
          <p:nvPr/>
        </p:nvSpPr>
        <p:spPr>
          <a:xfrm>
            <a:off x="9117965" y="3783330"/>
            <a:ext cx="517525" cy="58801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3200"/>
              <a:t>&lt;</a:t>
            </a:r>
            <a:endParaRPr lang="en-US" sz="3200"/>
          </a:p>
        </p:txBody>
      </p:sp>
      <p:pic>
        <p:nvPicPr>
          <p:cNvPr id="21" name="Content Placeholder 20" descr="logo"/>
          <p:cNvPicPr>
            <a:picLocks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ldLvl="0" animBg="1"/>
      <p:bldP spid="16" grpId="1" animBg="1"/>
      <p:bldP spid="17" grpId="0" bldLvl="0" animBg="1"/>
      <p:bldP spid="17" grpId="1" animBg="1"/>
      <p:bldP spid="18" grpId="0" bldLvl="0" animBg="1"/>
      <p:bldP spid="18" grpId="1" animBg="1"/>
      <p:bldP spid="19" grpId="0" bldLvl="0" animBg="1"/>
      <p:bldP spid="19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8705229" y="2026920"/>
            <a:ext cx="1901336" cy="19013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9566326" y="2026920"/>
            <a:ext cx="1901336" cy="190133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10869161" y="2460674"/>
            <a:ext cx="1901336" cy="1901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10262529" y="2243797"/>
            <a:ext cx="1901336" cy="190133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99146" y="793799"/>
            <a:ext cx="3333750" cy="333375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153296" y="1472922"/>
            <a:ext cx="5806398" cy="110799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1" i="0" u="none" strike="noStrike" kern="1200" cap="none" spc="0" normalizeH="0" baseline="0" noProof="0" dirty="0" err="1" smtClean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Gà</a:t>
            </a:r>
            <a:r>
              <a:rPr kumimoji="0" lang="en-US" sz="6600" b="1" i="0" u="none" strike="noStrike" kern="1200" cap="none" spc="0" normalizeH="0" baseline="0" noProof="0" dirty="0" smtClean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con qua </a:t>
            </a:r>
            <a:r>
              <a:rPr kumimoji="0" lang="en-US" sz="6600" b="1" i="0" u="none" strike="noStrike" kern="1200" cap="none" spc="0" normalizeH="0" baseline="0" noProof="0" dirty="0" err="1" smtClean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cầu</a:t>
            </a:r>
            <a:endParaRPr kumimoji="0" lang="en-US" sz="6600" b="1" i="0" u="none" strike="noStrike" kern="120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rgbClr val="ED7D31"/>
                </a:outerShdw>
                <a:reflection blurRad="6350" stA="60000" endA="900" endPos="58000" dir="5400000" sy="-100000" algn="bl" rotWithShape="0"/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bensound-buddy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51695" y="-85725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1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7" name="Content Placeholder 6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606550" y="128270"/>
            <a:ext cx="9426575" cy="4598035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2849245" y="4990465"/>
            <a:ext cx="7333615" cy="147066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3600"/>
              <a:t>Trong hai ca-bin có tất cả số người là:</a:t>
            </a:r>
            <a:endParaRPr lang="en-US" sz="3600"/>
          </a:p>
          <a:p>
            <a:pPr algn="ctr"/>
            <a:r>
              <a:rPr lang="en-US" sz="3600"/>
              <a:t>7 + 8 = 15 (người)</a:t>
            </a:r>
            <a:endParaRPr lang="en-US" sz="3600"/>
          </a:p>
        </p:txBody>
      </p:sp>
      <p:pic>
        <p:nvPicPr>
          <p:cNvPr id="21" name="Content Placeholder 20" descr="logo"/>
          <p:cNvPicPr>
            <a:picLocks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endParaRPr kumimoji="0" lang="en-US" sz="6000" b="1" i="0" u="none" strike="noStrike" kern="1200" cap="none" spc="0" normalizeH="0" baseline="0" noProof="0" dirty="0">
              <a:ln w="10160">
                <a:solidFill>
                  <a:srgbClr val="4472C4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highlight>
                <a:srgbClr val="800080"/>
              </a:highligh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Rectangle: Rounded Corners 4"/>
          <p:cNvSpPr/>
          <p:nvPr/>
        </p:nvSpPr>
        <p:spPr>
          <a:xfrm>
            <a:off x="8523768" y="5761451"/>
            <a:ext cx="3668232" cy="93034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tranthao121006@gmail.com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hlinkClick r:id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11422669" y="3174271"/>
            <a:ext cx="752004" cy="1183099"/>
          </a:xfrm>
          <a:prstGeom prst="rect">
            <a:avLst/>
          </a:prstGeom>
        </p:spPr>
      </p:pic>
      <p:pic>
        <p:nvPicPr>
          <p:cNvPr id="14" name="Picture 13">
            <a:hlinkClick r:id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10240479" y="2735172"/>
            <a:ext cx="752004" cy="1183099"/>
          </a:xfrm>
          <a:prstGeom prst="rect">
            <a:avLst/>
          </a:prstGeom>
        </p:spPr>
      </p:pic>
      <p:pic>
        <p:nvPicPr>
          <p:cNvPr id="19" name="Picture 18">
            <a:hlinkClick r:id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10856070" y="3174300"/>
            <a:ext cx="710625" cy="111799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4744" y="1033977"/>
            <a:ext cx="2956412" cy="2832074"/>
          </a:xfrm>
          <a:prstGeom prst="rect">
            <a:avLst/>
          </a:prstGeom>
        </p:spPr>
      </p:pic>
      <p:sp>
        <p:nvSpPr>
          <p:cNvPr id="15" name="4"/>
          <p:cNvSpPr/>
          <p:nvPr/>
        </p:nvSpPr>
        <p:spPr>
          <a:xfrm>
            <a:off x="5981039" y="4060600"/>
            <a:ext cx="841792" cy="1181686"/>
          </a:xfrm>
          <a:prstGeom prst="flowChartOffpageConnec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6" name="3"/>
          <p:cNvSpPr/>
          <p:nvPr/>
        </p:nvSpPr>
        <p:spPr>
          <a:xfrm>
            <a:off x="5981039" y="4072103"/>
            <a:ext cx="841792" cy="1181686"/>
          </a:xfrm>
          <a:prstGeom prst="flowChartOffpageConnec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7" name="2"/>
          <p:cNvSpPr/>
          <p:nvPr/>
        </p:nvSpPr>
        <p:spPr>
          <a:xfrm>
            <a:off x="5968618" y="4072103"/>
            <a:ext cx="841792" cy="1181686"/>
          </a:xfrm>
          <a:prstGeom prst="flowChartOffpageConnec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8" name="1"/>
          <p:cNvSpPr/>
          <p:nvPr/>
        </p:nvSpPr>
        <p:spPr>
          <a:xfrm>
            <a:off x="5956197" y="4083606"/>
            <a:ext cx="841792" cy="1181686"/>
          </a:xfrm>
          <a:prstGeom prst="flowChartOffpageConnec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hlinkClick r:id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9487592" y="2681574"/>
            <a:ext cx="752880" cy="1184477"/>
          </a:xfrm>
          <a:prstGeom prst="rect">
            <a:avLst/>
          </a:prstGeom>
        </p:spPr>
      </p:pic>
      <p:pic>
        <p:nvPicPr>
          <p:cNvPr id="11" name="bensound-buddy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51397" y="-8763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14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4.81481E-6 L -0.6875 0.01459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375" y="71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3.7037E-6 L -0.79101 0.02269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557" y="113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2.59259E-6 L -0.90156 -0.03472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078" y="-173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07407E-6 L -0.91445 -0.02314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729" y="-11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15" grpId="0" bldLvl="0" animBg="1"/>
      <p:bldP spid="16" grpId="0" bldLvl="0" animBg="1"/>
      <p:bldP spid="17" grpId="0" bldLvl="0" animBg="1"/>
      <p:bldP spid="18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10304731" y="1881552"/>
            <a:ext cx="2356193" cy="23561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78974" y="1055077"/>
            <a:ext cx="2857940" cy="3182668"/>
          </a:xfrm>
          <a:prstGeom prst="rect">
            <a:avLst/>
          </a:prstGeom>
        </p:spPr>
      </p:pic>
      <p:sp>
        <p:nvSpPr>
          <p:cNvPr id="9" name="Hexagon 8">
            <a:hlinkClick r:id=""/>
          </p:cNvPr>
          <p:cNvSpPr/>
          <p:nvPr/>
        </p:nvSpPr>
        <p:spPr>
          <a:xfrm>
            <a:off x="10916529" y="5656806"/>
            <a:ext cx="1124129" cy="969077"/>
          </a:xfrm>
          <a:prstGeom prst="hexag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Quay</a:t>
            </a:r>
            <a:endParaRPr lang="en-US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987052" y="-1025098"/>
            <a:ext cx="609600" cy="609600"/>
          </a:xfrm>
          <a:prstGeom prst="rect">
            <a:avLst/>
          </a:prstGeom>
        </p:spPr>
      </p:pic>
      <p:sp>
        <p:nvSpPr>
          <p:cNvPr id="11" name="Round Same Side Corner Rectangle 10"/>
          <p:cNvSpPr/>
          <p:nvPr/>
        </p:nvSpPr>
        <p:spPr>
          <a:xfrm>
            <a:off x="1386037" y="25565"/>
            <a:ext cx="9202029" cy="2636291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ound Diagonal Corner Rectangle 11"/>
          <p:cNvSpPr/>
          <p:nvPr/>
        </p:nvSpPr>
        <p:spPr>
          <a:xfrm>
            <a:off x="4054757" y="58176"/>
            <a:ext cx="3449805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A"/>
          <p:cNvSpPr/>
          <p:nvPr/>
        </p:nvSpPr>
        <p:spPr>
          <a:xfrm>
            <a:off x="859517" y="4030933"/>
            <a:ext cx="4436714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A.15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C"/>
          <p:cNvSpPr/>
          <p:nvPr/>
        </p:nvSpPr>
        <p:spPr>
          <a:xfrm>
            <a:off x="6454724" y="4030933"/>
            <a:ext cx="4601951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C.12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B"/>
          <p:cNvSpPr/>
          <p:nvPr/>
        </p:nvSpPr>
        <p:spPr>
          <a:xfrm>
            <a:off x="856011" y="5026355"/>
            <a:ext cx="4419746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B.13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D"/>
          <p:cNvSpPr/>
          <p:nvPr/>
        </p:nvSpPr>
        <p:spPr>
          <a:xfrm>
            <a:off x="6522941" y="5026354"/>
            <a:ext cx="4533734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D.14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422759" y="873163"/>
            <a:ext cx="5332940" cy="7683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0" i="0" u="none" strike="noStrike" kern="1200" cap="none" spc="0" normalizeH="0" baseline="0" noProof="0" dirty="0" err="1" smtClean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9 + 6 =</a:t>
            </a:r>
            <a:endParaRPr kumimoji="0" lang="en-US" sz="4400" b="0" i="0" u="none" strike="noStrike" kern="1200" cap="none" spc="0" normalizeH="0" baseline="0" noProof="0" dirty="0">
              <a:ln w="0"/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1" grpId="0" bldLvl="0" animBg="1"/>
      <p:bldP spid="12" grpId="0" bldLvl="0" animBg="1"/>
      <p:bldP spid="13" grpId="0" bldLvl="0" animBg="1"/>
      <p:bldP spid="13" grpId="1" bldLvl="0" animBg="1"/>
      <p:bldP spid="14" grpId="0" bldLvl="0" animBg="1"/>
      <p:bldP spid="14" grpId="1" bldLvl="0" animBg="1"/>
      <p:bldP spid="15" grpId="0" bldLvl="0" animBg="1"/>
      <p:bldP spid="15" grpId="1" bldLvl="0" animBg="1"/>
      <p:bldP spid="16" grpId="0" bldLvl="0" animBg="1"/>
      <p:bldP spid="16" grpId="1" bldLvl="0" animBg="1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10304731" y="1881552"/>
            <a:ext cx="2356193" cy="23561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78974" y="1055077"/>
            <a:ext cx="2857940" cy="3182668"/>
          </a:xfrm>
          <a:prstGeom prst="rect">
            <a:avLst/>
          </a:prstGeom>
        </p:spPr>
      </p:pic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987052" y="-1025098"/>
            <a:ext cx="609600" cy="609600"/>
          </a:xfrm>
          <a:prstGeom prst="rect">
            <a:avLst/>
          </a:prstGeom>
        </p:spPr>
      </p:pic>
      <p:sp>
        <p:nvSpPr>
          <p:cNvPr id="11" name="Round Same Side Corner Rectangle 10"/>
          <p:cNvSpPr/>
          <p:nvPr/>
        </p:nvSpPr>
        <p:spPr>
          <a:xfrm>
            <a:off x="1386037" y="25565"/>
            <a:ext cx="9202029" cy="2636291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ound Diagonal Corner Rectangle 11"/>
          <p:cNvSpPr/>
          <p:nvPr/>
        </p:nvSpPr>
        <p:spPr>
          <a:xfrm>
            <a:off x="4054757" y="58176"/>
            <a:ext cx="3449805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A"/>
          <p:cNvSpPr/>
          <p:nvPr/>
        </p:nvSpPr>
        <p:spPr>
          <a:xfrm>
            <a:off x="849996" y="5026354"/>
            <a:ext cx="4436714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C"/>
          <p:cNvSpPr/>
          <p:nvPr/>
        </p:nvSpPr>
        <p:spPr>
          <a:xfrm>
            <a:off x="6454724" y="4030933"/>
            <a:ext cx="4601951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C.11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B"/>
          <p:cNvSpPr/>
          <p:nvPr/>
        </p:nvSpPr>
        <p:spPr>
          <a:xfrm>
            <a:off x="871218" y="4047494"/>
            <a:ext cx="4419746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.12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D"/>
          <p:cNvSpPr/>
          <p:nvPr/>
        </p:nvSpPr>
        <p:spPr>
          <a:xfrm>
            <a:off x="6522941" y="5026354"/>
            <a:ext cx="4533734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422759" y="873163"/>
            <a:ext cx="5332940" cy="7683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0" i="0" u="none" strike="noStrike" kern="1200" cap="none" spc="0" normalizeH="0" baseline="0" noProof="0" dirty="0" err="1" smtClean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 + 5 = </a:t>
            </a:r>
            <a:endParaRPr kumimoji="0" lang="en-US" sz="4400" b="0" i="0" u="none" strike="noStrike" kern="1200" cap="none" spc="0" normalizeH="0" baseline="0" noProof="0" dirty="0">
              <a:ln w="0"/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Hexagon 1">
            <a:hlinkClick r:id=""/>
          </p:cNvPr>
          <p:cNvSpPr/>
          <p:nvPr/>
        </p:nvSpPr>
        <p:spPr>
          <a:xfrm>
            <a:off x="10916529" y="5656806"/>
            <a:ext cx="1124129" cy="969077"/>
          </a:xfrm>
          <a:prstGeom prst="hexag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Quay</a:t>
            </a:r>
            <a:endParaRPr lang="en-US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1" grpId="0" bldLvl="0" animBg="1"/>
      <p:bldP spid="12" grpId="0" bldLvl="0" animBg="1"/>
      <p:bldP spid="13" grpId="0" bldLvl="0" animBg="1"/>
      <p:bldP spid="13" grpId="1" bldLvl="0" animBg="1"/>
      <p:bldP spid="14" grpId="0" bldLvl="0" animBg="1"/>
      <p:bldP spid="14" grpId="1" bldLvl="0" animBg="1"/>
      <p:bldP spid="15" grpId="0" bldLvl="0" animBg="1"/>
      <p:bldP spid="15" grpId="1" bldLvl="0" animBg="1"/>
      <p:bldP spid="16" grpId="0" bldLvl="0" animBg="1"/>
      <p:bldP spid="16" grpId="1" bldLvl="0" animBg="1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10304731" y="1881552"/>
            <a:ext cx="2356193" cy="23561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78974" y="1055077"/>
            <a:ext cx="2857940" cy="3182668"/>
          </a:xfrm>
          <a:prstGeom prst="rect">
            <a:avLst/>
          </a:prstGeom>
        </p:spPr>
      </p:pic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987052" y="-1025098"/>
            <a:ext cx="609600" cy="609600"/>
          </a:xfrm>
          <a:prstGeom prst="rect">
            <a:avLst/>
          </a:prstGeom>
        </p:spPr>
      </p:pic>
      <p:sp>
        <p:nvSpPr>
          <p:cNvPr id="11" name="Round Same Side Corner Rectangle 10"/>
          <p:cNvSpPr/>
          <p:nvPr/>
        </p:nvSpPr>
        <p:spPr>
          <a:xfrm>
            <a:off x="1386037" y="25565"/>
            <a:ext cx="9202029" cy="2636291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ound Diagonal Corner Rectangle 11"/>
          <p:cNvSpPr/>
          <p:nvPr/>
        </p:nvSpPr>
        <p:spPr>
          <a:xfrm>
            <a:off x="4054757" y="58176"/>
            <a:ext cx="3449805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A"/>
          <p:cNvSpPr/>
          <p:nvPr/>
        </p:nvSpPr>
        <p:spPr>
          <a:xfrm>
            <a:off x="6172469" y="3999975"/>
            <a:ext cx="4884206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C"/>
          <p:cNvSpPr/>
          <p:nvPr/>
        </p:nvSpPr>
        <p:spPr>
          <a:xfrm>
            <a:off x="514349" y="4004719"/>
            <a:ext cx="4761407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.13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B"/>
          <p:cNvSpPr/>
          <p:nvPr/>
        </p:nvSpPr>
        <p:spPr>
          <a:xfrm>
            <a:off x="514349" y="5026355"/>
            <a:ext cx="4761407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B.11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D"/>
          <p:cNvSpPr/>
          <p:nvPr/>
        </p:nvSpPr>
        <p:spPr>
          <a:xfrm>
            <a:off x="6172469" y="5026354"/>
            <a:ext cx="4884206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D.14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Hexagon 1">
            <a:hlinkClick r:id=""/>
          </p:cNvPr>
          <p:cNvSpPr/>
          <p:nvPr/>
        </p:nvSpPr>
        <p:spPr>
          <a:xfrm>
            <a:off x="10916529" y="5656806"/>
            <a:ext cx="1124129" cy="969077"/>
          </a:xfrm>
          <a:prstGeom prst="hexag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Quay</a:t>
            </a:r>
            <a:endParaRPr lang="en-US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71415" y="1055370"/>
            <a:ext cx="1936115" cy="11779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1" grpId="0" bldLvl="0" animBg="1"/>
      <p:bldP spid="12" grpId="0" bldLvl="0" animBg="1"/>
      <p:bldP spid="13" grpId="0" bldLvl="0" animBg="1"/>
      <p:bldP spid="13" grpId="1" bldLvl="0" animBg="1"/>
      <p:bldP spid="14" grpId="0" bldLvl="0" animBg="1"/>
      <p:bldP spid="14" grpId="1" bldLvl="0" animBg="1"/>
      <p:bldP spid="15" grpId="0" bldLvl="0" animBg="1"/>
      <p:bldP spid="15" grpId="1" bldLvl="0" animBg="1"/>
      <p:bldP spid="16" grpId="0" bldLvl="0" animBg="1"/>
      <p:bldP spid="16" grpId="1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10304731" y="1881552"/>
            <a:ext cx="2356193" cy="23561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78974" y="1055077"/>
            <a:ext cx="2857940" cy="3182668"/>
          </a:xfrm>
          <a:prstGeom prst="rect">
            <a:avLst/>
          </a:prstGeom>
        </p:spPr>
      </p:pic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987052" y="-1025098"/>
            <a:ext cx="609600" cy="609600"/>
          </a:xfrm>
          <a:prstGeom prst="rect">
            <a:avLst/>
          </a:prstGeom>
        </p:spPr>
      </p:pic>
      <p:sp>
        <p:nvSpPr>
          <p:cNvPr id="11" name="Round Same Side Corner Rectangle 10"/>
          <p:cNvSpPr/>
          <p:nvPr/>
        </p:nvSpPr>
        <p:spPr>
          <a:xfrm>
            <a:off x="1386037" y="25565"/>
            <a:ext cx="9202029" cy="2636291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ound Diagonal Corner Rectangle 11"/>
          <p:cNvSpPr/>
          <p:nvPr/>
        </p:nvSpPr>
        <p:spPr>
          <a:xfrm>
            <a:off x="4054757" y="58176"/>
            <a:ext cx="3449805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4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A"/>
          <p:cNvSpPr/>
          <p:nvPr/>
        </p:nvSpPr>
        <p:spPr>
          <a:xfrm>
            <a:off x="6454724" y="5001749"/>
            <a:ext cx="4553441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A.11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C"/>
          <p:cNvSpPr/>
          <p:nvPr/>
        </p:nvSpPr>
        <p:spPr>
          <a:xfrm>
            <a:off x="6454724" y="4030933"/>
            <a:ext cx="4601951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C.14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B"/>
          <p:cNvSpPr/>
          <p:nvPr/>
        </p:nvSpPr>
        <p:spPr>
          <a:xfrm>
            <a:off x="856011" y="5026355"/>
            <a:ext cx="4419746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B.10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D"/>
          <p:cNvSpPr/>
          <p:nvPr/>
        </p:nvSpPr>
        <p:spPr>
          <a:xfrm>
            <a:off x="849996" y="4020528"/>
            <a:ext cx="4425761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D.12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Hexagon 1">
            <a:hlinkClick r:id=""/>
          </p:cNvPr>
          <p:cNvSpPr/>
          <p:nvPr/>
        </p:nvSpPr>
        <p:spPr>
          <a:xfrm>
            <a:off x="10916529" y="5656806"/>
            <a:ext cx="1124129" cy="969077"/>
          </a:xfrm>
          <a:prstGeom prst="hexag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Quay</a:t>
            </a:r>
            <a:endParaRPr lang="en-US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03470" y="1055370"/>
            <a:ext cx="2491105" cy="13455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1" grpId="0" bldLvl="0" animBg="1"/>
      <p:bldP spid="12" grpId="0" bldLvl="0" animBg="1"/>
      <p:bldP spid="13" grpId="0" bldLvl="0" animBg="1"/>
      <p:bldP spid="13" grpId="1" bldLvl="0" animBg="1"/>
      <p:bldP spid="14" grpId="0" bldLvl="0" animBg="1"/>
      <p:bldP spid="14" grpId="1" bldLvl="0" animBg="1"/>
      <p:bldP spid="15" grpId="0" bldLvl="0" animBg="1"/>
      <p:bldP spid="15" grpId="1" bldLvl="0" animBg="1"/>
      <p:bldP spid="16" grpId="0" bldLvl="0" animBg="1"/>
      <p:bldP spid="16" grpId="1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96" y="4216123"/>
            <a:ext cx="3188719" cy="267117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" y="1239"/>
            <a:ext cx="2100922" cy="226899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5101" y="1496717"/>
            <a:ext cx="1694696" cy="216190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98694" y="1698765"/>
            <a:ext cx="11378129" cy="21228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1" i="1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j-lt"/>
              </a:rPr>
              <a:t>Bài 8:</a:t>
            </a:r>
            <a:r>
              <a:rPr kumimoji="0" lang="en-US" sz="66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sz="6600" b="1" i="0" u="none" strike="noStrike" kern="1200" cap="none" spc="100" normalizeH="0" baseline="0" noProof="0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Bảng cộng (qua 10)</a:t>
            </a:r>
            <a:endParaRPr kumimoji="0" lang="en-US" sz="6600" b="1" i="0" u="none" strike="noStrike" kern="1200" cap="none" spc="100" normalizeH="0" baseline="0" noProof="0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1" name="Content Placeholder 20" descr="logo"/>
          <p:cNvPicPr>
            <a:picLocks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 advTm="1000">
        <p14:warp dir="in"/>
      </p:transition>
    </mc:Choice>
    <mc:Fallback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275390" y="2197892"/>
            <a:ext cx="5332043" cy="147701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algn="ctr"/>
            <a:r>
              <a:rPr lang="en-US" sz="9600" b="1" kern="1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Times New Roman" panose="02020603050405020304"/>
              </a:rPr>
              <a:t>Tiết 1</a:t>
            </a:r>
            <a:endParaRPr lang="en-US" sz="9600" b="1" kern="1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cs typeface="Times New Roman" panose="02020603050405020304"/>
            </a:endParaRPr>
          </a:p>
        </p:txBody>
      </p:sp>
      <p:pic>
        <p:nvPicPr>
          <p:cNvPr id="18" name="Picture 2" descr="Kết nối tri thức với cuộc số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/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5" name="18"/>
          <p:cNvPicPr>
            <a:picLocks noChangeAspect="1"/>
          </p:cNvPicPr>
          <p:nvPr/>
        </p:nvPicPr>
        <p:blipFill rotWithShape="1">
          <a:blip r:embed="rId3" cstate="screen"/>
          <a:srcRect/>
          <a:stretch>
            <a:fillRect/>
          </a:stretch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  <p:pic>
        <p:nvPicPr>
          <p:cNvPr id="2" name="Content Placeholder 1" descr="logo"/>
          <p:cNvPicPr>
            <a:picLocks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-29845" y="4881880"/>
            <a:ext cx="1564640" cy="15982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theme/theme1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613</Words>
  <Application>WPS Presentation</Application>
  <PresentationFormat>Widescreen</PresentationFormat>
  <Paragraphs>140</Paragraphs>
  <Slides>21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5</vt:i4>
      </vt:variant>
      <vt:variant>
        <vt:lpstr>幻灯片标题</vt:lpstr>
      </vt:variant>
      <vt:variant>
        <vt:i4>21</vt:i4>
      </vt:variant>
    </vt:vector>
  </HeadingPairs>
  <TitlesOfParts>
    <vt:vector size="43" baseType="lpstr">
      <vt:lpstr>Arial</vt:lpstr>
      <vt:lpstr>SimSun</vt:lpstr>
      <vt:lpstr>Wingdings</vt:lpstr>
      <vt:lpstr>Calibri Light</vt:lpstr>
      <vt:lpstr>Calibri</vt:lpstr>
      <vt:lpstr>ITC Avant Garde Std Bk</vt:lpstr>
      <vt:lpstr>Century Gothic</vt:lpstr>
      <vt:lpstr>Calibri</vt:lpstr>
      <vt:lpstr>字魂17号-萌趣果冻体</vt:lpstr>
      <vt:lpstr>Segoe Print</vt:lpstr>
      <vt:lpstr>Times New Roman</vt:lpstr>
      <vt:lpstr>等线</vt:lpstr>
      <vt:lpstr>等线</vt:lpstr>
      <vt:lpstr>汉仪小麦体简</vt:lpstr>
      <vt:lpstr>Microsoft YaHei</vt:lpstr>
      <vt:lpstr>Arial Unicode MS</vt:lpstr>
      <vt:lpstr>Times New Roman</vt:lpstr>
      <vt:lpstr>1_Office Theme</vt:lpstr>
      <vt:lpstr>2_Office Theme</vt:lpstr>
      <vt:lpstr>3_Office Theme</vt:lpstr>
      <vt:lpstr>4_Office 主题</vt:lpstr>
      <vt:lpstr>4_Office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Thu Thảo</cp:lastModifiedBy>
  <cp:revision>3</cp:revision>
  <dcterms:created xsi:type="dcterms:W3CDTF">2021-05-10T04:25:00Z</dcterms:created>
  <dcterms:modified xsi:type="dcterms:W3CDTF">2021-05-21T06:51:34Z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